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Quattrocen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ho9HW3pQ3Nhb9uCDGdWwKCoZzm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D66D02-9AB8-4FF1-A2B8-344FC48B2767}">
  <a:tblStyle styleId="{F8D66D02-9AB8-4FF1-A2B8-344FC48B27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22" Type="http://schemas.openxmlformats.org/officeDocument/2006/relationships/slide" Target="slides/slide16.xml"/><Relationship Id="rId44" Type="http://schemas.openxmlformats.org/officeDocument/2006/relationships/font" Target="fonts/Quattrocento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Quattrocento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ID=d924773e-9a16-4d6d-9803-8cb819e99682</a:t>
            </a:r>
            <a:br>
              <a:rPr lang="pt-BR"/>
            </a:br>
            <a:r>
              <a:rPr lang="pt-BR"/>
              <a:t>Recipe=text_billboard</a:t>
            </a:r>
            <a:br>
              <a:rPr lang="pt-BR"/>
            </a:br>
            <a:r>
              <a:rPr lang="pt-BR"/>
              <a:t>Type=TextOnly</a:t>
            </a:r>
            <a:br>
              <a:rPr lang="pt-BR"/>
            </a:br>
            <a:r>
              <a:rPr lang="pt-BR"/>
              <a:t>Variant=0</a:t>
            </a:r>
            <a:br>
              <a:rPr lang="pt-BR"/>
            </a:br>
            <a:r>
              <a:rPr lang="pt-BR"/>
              <a:t>FamilyID=AccentBoxWalbaum_Zero</a:t>
            </a:r>
            <a:endParaRPr/>
          </a:p>
        </p:txBody>
      </p:sp>
      <p:sp>
        <p:nvSpPr>
          <p:cNvPr id="157" name="Google Shape;15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e7dad055f_4_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e7dad055f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e7dad055f_4_36:notes"/>
          <p:cNvSpPr/>
          <p:nvPr>
            <p:ph idx="2" type="sldImg"/>
          </p:nvPr>
        </p:nvSpPr>
        <p:spPr>
          <a:xfrm>
            <a:off x="68579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0e7dad055f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30e7dad055f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e7dad055f_4_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e7dad055f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e7dad055f_4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e7dad055f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e7dad055f_4_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0e7dad055f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e7dad055f_4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e7dad055f_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7dad055f_4_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e7dad055f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e7dad055f_4_55:notes"/>
          <p:cNvSpPr/>
          <p:nvPr>
            <p:ph idx="2" type="sldImg"/>
          </p:nvPr>
        </p:nvSpPr>
        <p:spPr>
          <a:xfrm>
            <a:off x="68579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0e7dad055f_4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0e7dad055f_4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e7dad055f_4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e7dad055f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e7dad055f_4_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e7dad055f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e7dad055f_4_7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e7dad055f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e7dad055f_4_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e7dad055f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e7dad055f_4_78:notes"/>
          <p:cNvSpPr/>
          <p:nvPr>
            <p:ph idx="2" type="sldImg"/>
          </p:nvPr>
        </p:nvSpPr>
        <p:spPr>
          <a:xfrm>
            <a:off x="68579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0e7dad055f_4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30e7dad055f_4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e7dad055f_4_8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e7dad055f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e7dad055f_4_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e7dad055f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e7dad055f_4_0:notes"/>
          <p:cNvSpPr/>
          <p:nvPr>
            <p:ph idx="2" type="sldImg"/>
          </p:nvPr>
        </p:nvSpPr>
        <p:spPr>
          <a:xfrm>
            <a:off x="68579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0e7dad055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0e7dad055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7dad055f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e7dad055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e7dad055f_4_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e7dad055f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e7dad055f_4_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e7dad055f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e7dad055f_4_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e7dad055f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e7dad055f_4_23:notes"/>
          <p:cNvSpPr/>
          <p:nvPr>
            <p:ph idx="2" type="sldImg"/>
          </p:nvPr>
        </p:nvSpPr>
        <p:spPr>
          <a:xfrm>
            <a:off x="68579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0e7dad055f_4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30e7dad055f_4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/>
          <p:nvPr/>
        </p:nvSpPr>
        <p:spPr>
          <a:xfrm>
            <a:off x="1146571" y="1104932"/>
            <a:ext cx="6858000" cy="225558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8"/>
          <p:cNvSpPr txBox="1"/>
          <p:nvPr>
            <p:ph type="ctrTitle"/>
          </p:nvPr>
        </p:nvSpPr>
        <p:spPr>
          <a:xfrm>
            <a:off x="1351026" y="1248156"/>
            <a:ext cx="6439662" cy="1632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" type="subTitle"/>
          </p:nvPr>
        </p:nvSpPr>
        <p:spPr>
          <a:xfrm>
            <a:off x="1865376" y="3106674"/>
            <a:ext cx="541782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de comparação 3">
  <p:cSld name="Coluna de comparação 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7"/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7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432054" y="1779488"/>
            <a:ext cx="24688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27"/>
          <p:cNvSpPr txBox="1"/>
          <p:nvPr>
            <p:ph idx="2" type="body"/>
          </p:nvPr>
        </p:nvSpPr>
        <p:spPr>
          <a:xfrm>
            <a:off x="432054" y="2402766"/>
            <a:ext cx="2468880" cy="2226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3" type="body"/>
          </p:nvPr>
        </p:nvSpPr>
        <p:spPr>
          <a:xfrm>
            <a:off x="3380994" y="1779488"/>
            <a:ext cx="24688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27"/>
          <p:cNvSpPr txBox="1"/>
          <p:nvPr>
            <p:ph idx="4" type="body"/>
          </p:nvPr>
        </p:nvSpPr>
        <p:spPr>
          <a:xfrm>
            <a:off x="3380994" y="2402765"/>
            <a:ext cx="2468880" cy="2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27"/>
          <p:cNvSpPr txBox="1"/>
          <p:nvPr>
            <p:ph idx="5" type="body"/>
          </p:nvPr>
        </p:nvSpPr>
        <p:spPr>
          <a:xfrm>
            <a:off x="6329934" y="1779488"/>
            <a:ext cx="246888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7"/>
          <p:cNvSpPr txBox="1"/>
          <p:nvPr>
            <p:ph idx="6" type="body"/>
          </p:nvPr>
        </p:nvSpPr>
        <p:spPr>
          <a:xfrm>
            <a:off x="6329934" y="2402765"/>
            <a:ext cx="2468880" cy="2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3 imagens">
  <p:cSld name="Título e Conteúdo com 3 image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/>
          <p:nvPr/>
        </p:nvSpPr>
        <p:spPr>
          <a:xfrm>
            <a:off x="307181" y="475214"/>
            <a:ext cx="3695560" cy="41219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8"/>
          <p:cNvSpPr txBox="1"/>
          <p:nvPr>
            <p:ph type="title"/>
          </p:nvPr>
        </p:nvSpPr>
        <p:spPr>
          <a:xfrm>
            <a:off x="630936" y="733806"/>
            <a:ext cx="3044952" cy="829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630936" y="1769364"/>
            <a:ext cx="3044952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8"/>
          <p:cNvSpPr/>
          <p:nvPr>
            <p:ph idx="2" type="pic"/>
          </p:nvPr>
        </p:nvSpPr>
        <p:spPr>
          <a:xfrm>
            <a:off x="6720840" y="425196"/>
            <a:ext cx="2153412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8"/>
          <p:cNvSpPr/>
          <p:nvPr>
            <p:ph idx="3" type="pic"/>
          </p:nvPr>
        </p:nvSpPr>
        <p:spPr>
          <a:xfrm>
            <a:off x="4382262" y="425196"/>
            <a:ext cx="2153412" cy="1755648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8"/>
          <p:cNvSpPr/>
          <p:nvPr/>
        </p:nvSpPr>
        <p:spPr>
          <a:xfrm>
            <a:off x="259175" y="87782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658094" y="1591056"/>
            <a:ext cx="2968987" cy="6858"/>
          </a:xfrm>
          <a:prstGeom prst="rect">
            <a:avLst/>
          </a:prstGeom>
          <a:solidFill>
            <a:srgbClr val="CBD3D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8"/>
          <p:cNvSpPr/>
          <p:nvPr>
            <p:ph idx="4" type="pic"/>
          </p:nvPr>
        </p:nvSpPr>
        <p:spPr>
          <a:xfrm>
            <a:off x="4382262" y="2331720"/>
            <a:ext cx="4491990" cy="2290572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8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4 imagens">
  <p:cSld name="Título e Conteúdo com 4 image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/>
          <p:nvPr/>
        </p:nvSpPr>
        <p:spPr>
          <a:xfrm>
            <a:off x="5493258" y="473202"/>
            <a:ext cx="3387852" cy="41219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9"/>
          <p:cNvSpPr txBox="1"/>
          <p:nvPr>
            <p:ph type="title"/>
          </p:nvPr>
        </p:nvSpPr>
        <p:spPr>
          <a:xfrm>
            <a:off x="5829300" y="733806"/>
            <a:ext cx="2791206" cy="829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/>
          <p:nvPr>
            <p:ph idx="2" type="pic"/>
          </p:nvPr>
        </p:nvSpPr>
        <p:spPr>
          <a:xfrm>
            <a:off x="2825496" y="473202"/>
            <a:ext cx="2434590" cy="2016252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9"/>
          <p:cNvSpPr/>
          <p:nvPr>
            <p:ph idx="3" type="pic"/>
          </p:nvPr>
        </p:nvSpPr>
        <p:spPr>
          <a:xfrm>
            <a:off x="308610" y="473202"/>
            <a:ext cx="2434590" cy="2016252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9"/>
          <p:cNvSpPr/>
          <p:nvPr/>
        </p:nvSpPr>
        <p:spPr>
          <a:xfrm>
            <a:off x="5445252" y="884682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9"/>
          <p:cNvSpPr/>
          <p:nvPr>
            <p:ph idx="4" type="pic"/>
          </p:nvPr>
        </p:nvSpPr>
        <p:spPr>
          <a:xfrm>
            <a:off x="308610" y="2578608"/>
            <a:ext cx="2434590" cy="2016252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29"/>
          <p:cNvSpPr/>
          <p:nvPr/>
        </p:nvSpPr>
        <p:spPr>
          <a:xfrm>
            <a:off x="5844162" y="1639062"/>
            <a:ext cx="2762390" cy="6858"/>
          </a:xfrm>
          <a:prstGeom prst="rect">
            <a:avLst/>
          </a:prstGeom>
          <a:solidFill>
            <a:srgbClr val="CBD3D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9"/>
          <p:cNvSpPr/>
          <p:nvPr>
            <p:ph idx="5" type="pic"/>
          </p:nvPr>
        </p:nvSpPr>
        <p:spPr>
          <a:xfrm>
            <a:off x="2825496" y="2578608"/>
            <a:ext cx="2434590" cy="2016252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5829300" y="2324862"/>
            <a:ext cx="2790825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6" type="body"/>
          </p:nvPr>
        </p:nvSpPr>
        <p:spPr>
          <a:xfrm>
            <a:off x="5829300" y="3161538"/>
            <a:ext cx="2790825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7" type="body"/>
          </p:nvPr>
        </p:nvSpPr>
        <p:spPr>
          <a:xfrm>
            <a:off x="5829300" y="3991356"/>
            <a:ext cx="2790825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9"/>
          <p:cNvSpPr/>
          <p:nvPr>
            <p:ph idx="8" type="pic"/>
          </p:nvPr>
        </p:nvSpPr>
        <p:spPr>
          <a:xfrm>
            <a:off x="5829300" y="1899666"/>
            <a:ext cx="342900" cy="3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9"/>
          <p:cNvSpPr/>
          <p:nvPr>
            <p:ph idx="9" type="pic"/>
          </p:nvPr>
        </p:nvSpPr>
        <p:spPr>
          <a:xfrm>
            <a:off x="5829300" y="2722626"/>
            <a:ext cx="342900" cy="3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9"/>
          <p:cNvSpPr/>
          <p:nvPr>
            <p:ph idx="13" type="pic"/>
          </p:nvPr>
        </p:nvSpPr>
        <p:spPr>
          <a:xfrm>
            <a:off x="5829300" y="3566160"/>
            <a:ext cx="342900" cy="34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499390" y="1150144"/>
            <a:ext cx="8187797" cy="28432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456813" y="2228849"/>
            <a:ext cx="9601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809244" y="1453896"/>
            <a:ext cx="7632954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/>
        </p:nvSpPr>
        <p:spPr>
          <a:xfrm>
            <a:off x="418657" y="871525"/>
            <a:ext cx="2805555" cy="34825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1"/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1"/>
          <p:cNvSpPr txBox="1"/>
          <p:nvPr>
            <p:ph type="title"/>
          </p:nvPr>
        </p:nvSpPr>
        <p:spPr>
          <a:xfrm>
            <a:off x="651510" y="1282446"/>
            <a:ext cx="2324862" cy="12824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venir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723894" y="1282446"/>
            <a:ext cx="5047488" cy="307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1" name="Google Shape;141;p31"/>
          <p:cNvSpPr txBox="1"/>
          <p:nvPr>
            <p:ph idx="2" type="body"/>
          </p:nvPr>
        </p:nvSpPr>
        <p:spPr>
          <a:xfrm>
            <a:off x="651510" y="2571750"/>
            <a:ext cx="2324862" cy="15499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31"/>
          <p:cNvSpPr txBox="1"/>
          <p:nvPr>
            <p:ph idx="10" type="dt"/>
          </p:nvPr>
        </p:nvSpPr>
        <p:spPr>
          <a:xfrm>
            <a:off x="65151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/>
          <p:nvPr/>
        </p:nvSpPr>
        <p:spPr>
          <a:xfrm>
            <a:off x="418657" y="871525"/>
            <a:ext cx="2805555" cy="34825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2"/>
          <p:cNvSpPr txBox="1"/>
          <p:nvPr>
            <p:ph type="title"/>
          </p:nvPr>
        </p:nvSpPr>
        <p:spPr>
          <a:xfrm>
            <a:off x="651510" y="1282446"/>
            <a:ext cx="2324862" cy="12824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venir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2"/>
          <p:cNvSpPr/>
          <p:nvPr>
            <p:ph idx="2" type="pic"/>
          </p:nvPr>
        </p:nvSpPr>
        <p:spPr>
          <a:xfrm>
            <a:off x="3723894" y="870966"/>
            <a:ext cx="5047488" cy="3483864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651510" y="2578608"/>
            <a:ext cx="2324862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1" name="Google Shape;151;p32"/>
          <p:cNvSpPr txBox="1"/>
          <p:nvPr>
            <p:ph idx="10" type="dt"/>
          </p:nvPr>
        </p:nvSpPr>
        <p:spPr>
          <a:xfrm>
            <a:off x="65151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9"/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9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6676" y="1858518"/>
            <a:ext cx="7626096" cy="27706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2638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/>
          <p:nvPr/>
        </p:nvSpPr>
        <p:spPr>
          <a:xfrm>
            <a:off x="499390" y="1150144"/>
            <a:ext cx="8187797" cy="28432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0"/>
          <p:cNvSpPr txBox="1"/>
          <p:nvPr>
            <p:ph type="title"/>
          </p:nvPr>
        </p:nvSpPr>
        <p:spPr>
          <a:xfrm>
            <a:off x="809244" y="1453896"/>
            <a:ext cx="5260086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" type="body"/>
          </p:nvPr>
        </p:nvSpPr>
        <p:spPr>
          <a:xfrm>
            <a:off x="6460236" y="1453896"/>
            <a:ext cx="2016252" cy="2242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20"/>
          <p:cNvSpPr/>
          <p:nvPr/>
        </p:nvSpPr>
        <p:spPr>
          <a:xfrm>
            <a:off x="456813" y="2223806"/>
            <a:ext cx="9601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0"/>
          <p:cNvSpPr/>
          <p:nvPr/>
        </p:nvSpPr>
        <p:spPr>
          <a:xfrm rot="5400000">
            <a:off x="5520404" y="2568321"/>
            <a:ext cx="1577340" cy="6858"/>
          </a:xfrm>
          <a:prstGeom prst="rect">
            <a:avLst/>
          </a:prstGeom>
          <a:solidFill>
            <a:srgbClr val="CBD3D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imagens">
  <p:cSld name="Título e Conteúdo com image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3813048" y="809244"/>
            <a:ext cx="4704588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venir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3813048" y="2516886"/>
            <a:ext cx="4704588" cy="2119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3031236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22"/>
          <p:cNvSpPr/>
          <p:nvPr/>
        </p:nvSpPr>
        <p:spPr>
          <a:xfrm rot="5400000">
            <a:off x="3988470" y="272542"/>
            <a:ext cx="54864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2"/>
          <p:cNvSpPr/>
          <p:nvPr/>
        </p:nvSpPr>
        <p:spPr>
          <a:xfrm>
            <a:off x="3824450" y="2201656"/>
            <a:ext cx="4663440" cy="13716"/>
          </a:xfrm>
          <a:prstGeom prst="rect">
            <a:avLst/>
          </a:prstGeom>
          <a:solidFill>
            <a:srgbClr val="CBD3D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2"/>
          <p:cNvSpPr/>
          <p:nvPr>
            <p:ph idx="2" type="pic"/>
          </p:nvPr>
        </p:nvSpPr>
        <p:spPr>
          <a:xfrm>
            <a:off x="342900" y="452628"/>
            <a:ext cx="3038094" cy="41833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2 imagens">
  <p:cSld name="Título e Conteúdo com 2 image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459486" y="809244"/>
            <a:ext cx="4704588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venir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459486" y="2516886"/>
            <a:ext cx="4704588" cy="2119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4203954" y="4767263"/>
            <a:ext cx="96012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" name="Google Shape;46;p23"/>
          <p:cNvSpPr/>
          <p:nvPr/>
        </p:nvSpPr>
        <p:spPr>
          <a:xfrm rot="5400000">
            <a:off x="637794" y="274320"/>
            <a:ext cx="54864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3"/>
          <p:cNvSpPr/>
          <p:nvPr>
            <p:ph idx="2" type="pic"/>
          </p:nvPr>
        </p:nvSpPr>
        <p:spPr>
          <a:xfrm>
            <a:off x="5760720" y="3264408"/>
            <a:ext cx="3380994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3"/>
          <p:cNvSpPr/>
          <p:nvPr>
            <p:ph idx="3" type="pic"/>
          </p:nvPr>
        </p:nvSpPr>
        <p:spPr>
          <a:xfrm>
            <a:off x="5760720" y="0"/>
            <a:ext cx="3380994" cy="3092958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3"/>
          <p:cNvSpPr/>
          <p:nvPr/>
        </p:nvSpPr>
        <p:spPr>
          <a:xfrm>
            <a:off x="466344" y="2201656"/>
            <a:ext cx="4663440" cy="13716"/>
          </a:xfrm>
          <a:prstGeom prst="rect">
            <a:avLst/>
          </a:prstGeom>
          <a:solidFill>
            <a:srgbClr val="CBD3D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418338" y="480060"/>
            <a:ext cx="8167878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4"/>
          <p:cNvSpPr/>
          <p:nvPr/>
        </p:nvSpPr>
        <p:spPr>
          <a:xfrm>
            <a:off x="418658" y="3736066"/>
            <a:ext cx="8351217" cy="617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"/>
          <p:cNvSpPr/>
          <p:nvPr/>
        </p:nvSpPr>
        <p:spPr>
          <a:xfrm>
            <a:off x="374126" y="3838936"/>
            <a:ext cx="109728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630936" y="3826764"/>
            <a:ext cx="7955280" cy="438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">
  <p:cSld name="Equip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5"/>
          <p:cNvSpPr/>
          <p:nvPr>
            <p:ph idx="2" type="pic"/>
          </p:nvPr>
        </p:nvSpPr>
        <p:spPr>
          <a:xfrm>
            <a:off x="4066794" y="2098548"/>
            <a:ext cx="1097280" cy="111099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5"/>
          <p:cNvSpPr/>
          <p:nvPr>
            <p:ph idx="3" type="pic"/>
          </p:nvPr>
        </p:nvSpPr>
        <p:spPr>
          <a:xfrm>
            <a:off x="432054" y="2098548"/>
            <a:ext cx="1097280" cy="1110996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5"/>
          <p:cNvSpPr/>
          <p:nvPr>
            <p:ph idx="4" type="pic"/>
          </p:nvPr>
        </p:nvSpPr>
        <p:spPr>
          <a:xfrm>
            <a:off x="5884164" y="2098548"/>
            <a:ext cx="1097280" cy="111099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5"/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5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5"/>
          <p:cNvSpPr/>
          <p:nvPr>
            <p:ph idx="5" type="pic"/>
          </p:nvPr>
        </p:nvSpPr>
        <p:spPr>
          <a:xfrm>
            <a:off x="2249424" y="2098548"/>
            <a:ext cx="1097280" cy="1110996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5"/>
          <p:cNvSpPr/>
          <p:nvPr>
            <p:ph idx="6" type="pic"/>
          </p:nvPr>
        </p:nvSpPr>
        <p:spPr>
          <a:xfrm>
            <a:off x="7701534" y="2098548"/>
            <a:ext cx="1097280" cy="1110996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4073652" y="3367278"/>
            <a:ext cx="1096566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7" type="body"/>
          </p:nvPr>
        </p:nvSpPr>
        <p:spPr>
          <a:xfrm>
            <a:off x="5884164" y="3367278"/>
            <a:ext cx="1096566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8" type="body"/>
          </p:nvPr>
        </p:nvSpPr>
        <p:spPr>
          <a:xfrm>
            <a:off x="7701534" y="3367278"/>
            <a:ext cx="1096566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9" type="body"/>
          </p:nvPr>
        </p:nvSpPr>
        <p:spPr>
          <a:xfrm>
            <a:off x="445770" y="3367278"/>
            <a:ext cx="1096566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3" type="body"/>
          </p:nvPr>
        </p:nvSpPr>
        <p:spPr>
          <a:xfrm>
            <a:off x="2256282" y="3367278"/>
            <a:ext cx="1096566" cy="486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9ED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6"/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6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836676" y="1779488"/>
            <a:ext cx="37033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836676" y="2402766"/>
            <a:ext cx="3703320" cy="2226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3" type="body"/>
          </p:nvPr>
        </p:nvSpPr>
        <p:spPr>
          <a:xfrm>
            <a:off x="4759452" y="1779488"/>
            <a:ext cx="37033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26"/>
          <p:cNvSpPr txBox="1"/>
          <p:nvPr>
            <p:ph idx="4" type="body"/>
          </p:nvPr>
        </p:nvSpPr>
        <p:spPr>
          <a:xfrm>
            <a:off x="4759452" y="2402765"/>
            <a:ext cx="3703320" cy="2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0" type="dt"/>
          </p:nvPr>
        </p:nvSpPr>
        <p:spPr>
          <a:xfrm>
            <a:off x="6789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b="0" i="0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38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Relationship Id="rId5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1351026" y="1248156"/>
            <a:ext cx="6439662" cy="1632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000"/>
              <a:buFont typeface="Avenir"/>
              <a:buNone/>
            </a:pPr>
            <a:r>
              <a:rPr b="1" lang="pt-BR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Projeto Aflorá</a:t>
            </a:r>
            <a:endParaRPr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865376" y="3106674"/>
            <a:ext cx="5417820" cy="514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</a:pPr>
            <a:r>
              <a:t/>
            </a:r>
            <a:endParaRPr sz="700">
              <a:solidFill>
                <a:schemeClr val="accent6"/>
              </a:solidFill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1014109" y="4027251"/>
            <a:ext cx="7346815" cy="7806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Grupo </a:t>
            </a:r>
            <a:r>
              <a:rPr b="1" i="0" lang="pt-BR" sz="1800" u="none" cap="none" strike="noStrike">
                <a:solidFill>
                  <a:schemeClr val="accent6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b="1" i="0" lang="pt-BR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Abel Louback, Bruno Figueiredo, Gabriel Fernandes, Guilherme Henrique, Wagner </a:t>
            </a:r>
            <a:r>
              <a:rPr b="1" lang="pt-B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Viana</a:t>
            </a:r>
            <a:r>
              <a:rPr b="1" i="0" lang="pt-BR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0e7dad055f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433" y="2899875"/>
            <a:ext cx="2837113" cy="17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0e7dad055f_4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00" y="135573"/>
            <a:ext cx="3385475" cy="45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0e7dad055f_4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608" y="135563"/>
            <a:ext cx="2799012" cy="215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e7dad055f_4_36"/>
          <p:cNvSpPr txBox="1"/>
          <p:nvPr>
            <p:ph type="title"/>
          </p:nvPr>
        </p:nvSpPr>
        <p:spPr>
          <a:xfrm>
            <a:off x="895771" y="2014598"/>
            <a:ext cx="350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</a:pPr>
            <a:r>
              <a:rPr b="1" lang="pt-BR"/>
              <a:t>PRODUTOS</a:t>
            </a:r>
            <a:endParaRPr/>
          </a:p>
        </p:txBody>
      </p:sp>
      <p:sp>
        <p:nvSpPr>
          <p:cNvPr id="229" name="Google Shape;229;g30e7dad055f_4_36"/>
          <p:cNvSpPr txBox="1"/>
          <p:nvPr>
            <p:ph type="title"/>
          </p:nvPr>
        </p:nvSpPr>
        <p:spPr>
          <a:xfrm>
            <a:off x="453525" y="2204350"/>
            <a:ext cx="112800" cy="71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30" name="Google Shape;230;g30e7dad055f_4_36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0e7dad055f_4_43"/>
          <p:cNvPicPr preferRelativeResize="0"/>
          <p:nvPr/>
        </p:nvPicPr>
        <p:blipFill rotWithShape="1">
          <a:blip r:embed="rId3">
            <a:alphaModFix/>
          </a:blip>
          <a:srcRect b="452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0e7dad055f_4_250"/>
          <p:cNvPicPr preferRelativeResize="0"/>
          <p:nvPr/>
        </p:nvPicPr>
        <p:blipFill rotWithShape="1">
          <a:blip r:embed="rId3">
            <a:alphaModFix/>
          </a:blip>
          <a:srcRect b="7817" l="0" r="0" t="0"/>
          <a:stretch/>
        </p:blipFill>
        <p:spPr>
          <a:xfrm>
            <a:off x="0" y="0"/>
            <a:ext cx="9144001" cy="508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0e7dad055f_4_47"/>
          <p:cNvPicPr preferRelativeResize="0"/>
          <p:nvPr/>
        </p:nvPicPr>
        <p:blipFill rotWithShape="1">
          <a:blip r:embed="rId3">
            <a:alphaModFix/>
          </a:blip>
          <a:srcRect b="0" l="0" r="0" t="1655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0e7dad055f_4_258"/>
          <p:cNvPicPr preferRelativeResize="0"/>
          <p:nvPr/>
        </p:nvPicPr>
        <p:blipFill rotWithShape="1">
          <a:blip r:embed="rId3">
            <a:alphaModFix/>
          </a:blip>
          <a:srcRect b="24190" l="0" r="0" t="0"/>
          <a:stretch/>
        </p:blipFill>
        <p:spPr>
          <a:xfrm>
            <a:off x="0" y="0"/>
            <a:ext cx="9144000" cy="510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30e7dad055f_4_51"/>
          <p:cNvPicPr preferRelativeResize="0"/>
          <p:nvPr/>
        </p:nvPicPr>
        <p:blipFill rotWithShape="1">
          <a:blip r:embed="rId3">
            <a:alphaModFix/>
          </a:blip>
          <a:srcRect b="0" l="3128" r="0" t="0"/>
          <a:stretch/>
        </p:blipFill>
        <p:spPr>
          <a:xfrm>
            <a:off x="0" y="0"/>
            <a:ext cx="9143999" cy="510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e7dad055f_4_55"/>
          <p:cNvSpPr txBox="1"/>
          <p:nvPr>
            <p:ph type="title"/>
          </p:nvPr>
        </p:nvSpPr>
        <p:spPr>
          <a:xfrm>
            <a:off x="1563821" y="1999748"/>
            <a:ext cx="350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</a:pPr>
            <a:r>
              <a:rPr b="1" lang="pt-BR" sz="4200"/>
              <a:t>BLOG</a:t>
            </a:r>
            <a:endParaRPr sz="4200"/>
          </a:p>
        </p:txBody>
      </p:sp>
      <p:sp>
        <p:nvSpPr>
          <p:cNvPr id="262" name="Google Shape;262;g30e7dad055f_4_55"/>
          <p:cNvSpPr txBox="1"/>
          <p:nvPr>
            <p:ph type="title"/>
          </p:nvPr>
        </p:nvSpPr>
        <p:spPr>
          <a:xfrm>
            <a:off x="453525" y="2204350"/>
            <a:ext cx="112800" cy="71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3" name="Google Shape;263;g30e7dad055f_4_55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0e7dad055f_4_62"/>
          <p:cNvPicPr preferRelativeResize="0"/>
          <p:nvPr/>
        </p:nvPicPr>
        <p:blipFill rotWithShape="1">
          <a:blip r:embed="rId3">
            <a:alphaModFix/>
          </a:blip>
          <a:srcRect b="27578" l="0" r="0" t="0"/>
          <a:stretch/>
        </p:blipFill>
        <p:spPr>
          <a:xfrm>
            <a:off x="0" y="0"/>
            <a:ext cx="9127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0e7dad055f_4_66"/>
          <p:cNvPicPr preferRelativeResize="0"/>
          <p:nvPr/>
        </p:nvPicPr>
        <p:blipFill rotWithShape="1">
          <a:blip r:embed="rId3">
            <a:alphaModFix/>
          </a:blip>
          <a:srcRect b="27246" l="0" r="0" t="0"/>
          <a:stretch/>
        </p:blipFill>
        <p:spPr>
          <a:xfrm>
            <a:off x="0" y="0"/>
            <a:ext cx="9144000" cy="509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type="title"/>
          </p:nvPr>
        </p:nvSpPr>
        <p:spPr>
          <a:xfrm>
            <a:off x="88662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b="1" lang="pt-BR" sz="3300"/>
              <a:t>Introdução ao Projeto</a:t>
            </a:r>
            <a:endParaRPr/>
          </a:p>
        </p:txBody>
      </p:sp>
      <p:sp>
        <p:nvSpPr>
          <p:cNvPr id="168" name="Google Shape;168;p2"/>
          <p:cNvSpPr txBox="1"/>
          <p:nvPr>
            <p:ph idx="1" type="body"/>
          </p:nvPr>
        </p:nvSpPr>
        <p:spPr>
          <a:xfrm>
            <a:off x="379279" y="1791893"/>
            <a:ext cx="808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600"/>
              <a:t>Soluções propostas:</a:t>
            </a:r>
            <a:endParaRPr b="1" sz="2600"/>
          </a:p>
          <a:p>
            <a:pPr indent="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-1905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pt-BR" sz="2400"/>
              <a:t>Gestão de estoque</a:t>
            </a:r>
            <a:endParaRPr sz="2400"/>
          </a:p>
          <a:p>
            <a:pPr indent="-1905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pt-BR" sz="2400"/>
              <a:t>Gestão de vendas</a:t>
            </a:r>
            <a:endParaRPr sz="2400"/>
          </a:p>
          <a:p>
            <a:pPr indent="-1905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pt-BR" sz="2400"/>
              <a:t>Marketing Online</a:t>
            </a:r>
            <a:endParaRPr sz="2400"/>
          </a:p>
          <a:p>
            <a:pPr indent="-190500" lvl="0" marL="177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pt-BR" sz="2400"/>
              <a:t>Atendimento ao cliente</a:t>
            </a:r>
            <a:endParaRPr sz="2400"/>
          </a:p>
        </p:txBody>
      </p:sp>
      <p:sp>
        <p:nvSpPr>
          <p:cNvPr id="169" name="Google Shape;169;p2"/>
          <p:cNvSpPr txBox="1"/>
          <p:nvPr>
            <p:ph idx="12" type="sldNum"/>
          </p:nvPr>
        </p:nvSpPr>
        <p:spPr>
          <a:xfrm>
            <a:off x="640537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0" name="Google Shape;170;p2"/>
          <p:cNvSpPr txBox="1"/>
          <p:nvPr>
            <p:ph type="title"/>
          </p:nvPr>
        </p:nvSpPr>
        <p:spPr>
          <a:xfrm>
            <a:off x="337650" y="538225"/>
            <a:ext cx="131400" cy="6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0e7dad055f_4_70"/>
          <p:cNvPicPr preferRelativeResize="0"/>
          <p:nvPr/>
        </p:nvPicPr>
        <p:blipFill rotWithShape="1">
          <a:blip r:embed="rId3">
            <a:alphaModFix/>
          </a:blip>
          <a:srcRect b="29413" l="0" r="0" t="0"/>
          <a:stretch/>
        </p:blipFill>
        <p:spPr>
          <a:xfrm>
            <a:off x="0" y="-1"/>
            <a:ext cx="9144000" cy="512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0e7dad055f_4_74"/>
          <p:cNvPicPr preferRelativeResize="0"/>
          <p:nvPr/>
        </p:nvPicPr>
        <p:blipFill rotWithShape="1">
          <a:blip r:embed="rId3">
            <a:alphaModFix/>
          </a:blip>
          <a:srcRect b="27569" l="0" r="0" t="10433"/>
          <a:stretch/>
        </p:blipFill>
        <p:spPr>
          <a:xfrm>
            <a:off x="0" y="0"/>
            <a:ext cx="91024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e7dad055f_4_78"/>
          <p:cNvSpPr txBox="1"/>
          <p:nvPr>
            <p:ph type="title"/>
          </p:nvPr>
        </p:nvSpPr>
        <p:spPr>
          <a:xfrm>
            <a:off x="1777271" y="1999748"/>
            <a:ext cx="350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</a:pPr>
            <a:r>
              <a:rPr b="1" lang="pt-BR"/>
              <a:t>PERFIL</a:t>
            </a:r>
            <a:endParaRPr/>
          </a:p>
        </p:txBody>
      </p:sp>
      <p:sp>
        <p:nvSpPr>
          <p:cNvPr id="290" name="Google Shape;290;g30e7dad055f_4_78"/>
          <p:cNvSpPr txBox="1"/>
          <p:nvPr>
            <p:ph type="title"/>
          </p:nvPr>
        </p:nvSpPr>
        <p:spPr>
          <a:xfrm>
            <a:off x="453525" y="2204350"/>
            <a:ext cx="112800" cy="71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1" name="Google Shape;291;g30e7dad055f_4_78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0e7dad055f_4_85"/>
          <p:cNvPicPr preferRelativeResize="0"/>
          <p:nvPr/>
        </p:nvPicPr>
        <p:blipFill rotWithShape="1">
          <a:blip r:embed="rId3">
            <a:alphaModFix/>
          </a:blip>
          <a:srcRect b="21806" l="0" r="0" t="6436"/>
          <a:stretch/>
        </p:blipFill>
        <p:spPr>
          <a:xfrm>
            <a:off x="0" y="0"/>
            <a:ext cx="91657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0e7dad055f_4_89"/>
          <p:cNvPicPr preferRelativeResize="0"/>
          <p:nvPr/>
        </p:nvPicPr>
        <p:blipFill rotWithShape="1">
          <a:blip r:embed="rId3">
            <a:alphaModFix/>
          </a:blip>
          <a:srcRect b="16154" l="0" r="0" t="16451"/>
          <a:stretch/>
        </p:blipFill>
        <p:spPr>
          <a:xfrm>
            <a:off x="0" y="0"/>
            <a:ext cx="9114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pt-BR"/>
              <a:t>Alinhamento aos Objetivos de Desenvolvimento Sustentável da ONU</a:t>
            </a:r>
            <a:endParaRPr/>
          </a:p>
        </p:txBody>
      </p:sp>
      <p:sp>
        <p:nvSpPr>
          <p:cNvPr id="307" name="Google Shape;307;p7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8" name="Google Shape;308;p7"/>
          <p:cNvSpPr txBox="1"/>
          <p:nvPr>
            <p:ph type="title"/>
          </p:nvPr>
        </p:nvSpPr>
        <p:spPr>
          <a:xfrm>
            <a:off x="362625" y="564000"/>
            <a:ext cx="1128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09" name="Google Shape;30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62" y="2038300"/>
            <a:ext cx="2169550" cy="19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87" y="2038325"/>
            <a:ext cx="2169550" cy="198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"/>
          <p:cNvPicPr preferRelativeResize="0"/>
          <p:nvPr/>
        </p:nvPicPr>
        <p:blipFill rotWithShape="1">
          <a:blip r:embed="rId5">
            <a:alphaModFix/>
          </a:blip>
          <a:srcRect b="8271" l="26015" r="25701" t="8095"/>
          <a:stretch/>
        </p:blipFill>
        <p:spPr>
          <a:xfrm>
            <a:off x="5989088" y="2038325"/>
            <a:ext cx="2239550" cy="19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"/>
          <p:cNvSpPr txBox="1"/>
          <p:nvPr>
            <p:ph type="title"/>
          </p:nvPr>
        </p:nvSpPr>
        <p:spPr>
          <a:xfrm>
            <a:off x="809244" y="1453896"/>
            <a:ext cx="5260086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b="1" lang="pt-BR" sz="3500"/>
              <a:t>Ferramentas Utilizadas</a:t>
            </a:r>
            <a:endParaRPr/>
          </a:p>
        </p:txBody>
      </p:sp>
      <p:sp>
        <p:nvSpPr>
          <p:cNvPr id="318" name="Google Shape;318;p8"/>
          <p:cNvSpPr txBox="1"/>
          <p:nvPr>
            <p:ph type="title"/>
          </p:nvPr>
        </p:nvSpPr>
        <p:spPr>
          <a:xfrm>
            <a:off x="454225" y="2218175"/>
            <a:ext cx="104700" cy="7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9" name="Google Shape;319;p8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pt-BR"/>
              <a:t>Uso de Ferramentas</a:t>
            </a:r>
            <a:endParaRPr/>
          </a:p>
        </p:txBody>
      </p:sp>
      <p:sp>
        <p:nvSpPr>
          <p:cNvPr id="326" name="Google Shape;326;p9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7" name="Google Shape;327;p9"/>
          <p:cNvSpPr txBox="1"/>
          <p:nvPr>
            <p:ph type="title"/>
          </p:nvPr>
        </p:nvSpPr>
        <p:spPr>
          <a:xfrm>
            <a:off x="362625" y="564000"/>
            <a:ext cx="1128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28" name="Google Shape;3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13" y="1689525"/>
            <a:ext cx="1216773" cy="12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938" y="3270488"/>
            <a:ext cx="1216773" cy="12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563" y="1576150"/>
            <a:ext cx="1443525" cy="14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6">
            <a:alphaModFix/>
          </a:blip>
          <a:srcRect b="10192" l="0" r="0" t="8526"/>
          <a:stretch/>
        </p:blipFill>
        <p:spPr>
          <a:xfrm>
            <a:off x="6023712" y="1689525"/>
            <a:ext cx="1496999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3025" y="3270488"/>
            <a:ext cx="811561" cy="12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3300" y="3331750"/>
            <a:ext cx="1497001" cy="109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0413" y="1689525"/>
            <a:ext cx="1216775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2788" y="3270487"/>
            <a:ext cx="1078857" cy="12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 txBox="1"/>
          <p:nvPr>
            <p:ph type="title"/>
          </p:nvPr>
        </p:nvSpPr>
        <p:spPr>
          <a:xfrm>
            <a:off x="809244" y="1453896"/>
            <a:ext cx="5260086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</a:pPr>
            <a:r>
              <a:rPr b="1" lang="pt-BR"/>
              <a:t>Divisão dos Papéis na Equipe </a:t>
            </a:r>
            <a:endParaRPr/>
          </a:p>
        </p:txBody>
      </p:sp>
      <p:sp>
        <p:nvSpPr>
          <p:cNvPr id="342" name="Google Shape;342;p10"/>
          <p:cNvSpPr txBox="1"/>
          <p:nvPr>
            <p:ph idx="1" type="body"/>
          </p:nvPr>
        </p:nvSpPr>
        <p:spPr>
          <a:xfrm>
            <a:off x="6460236" y="1453896"/>
            <a:ext cx="2016252" cy="22425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43" name="Google Shape;343;p10"/>
          <p:cNvSpPr txBox="1"/>
          <p:nvPr>
            <p:ph type="title"/>
          </p:nvPr>
        </p:nvSpPr>
        <p:spPr>
          <a:xfrm>
            <a:off x="450500" y="2217000"/>
            <a:ext cx="116700" cy="693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pt-BR" sz="3200"/>
              <a:t>Equipe e Responsabilidades</a:t>
            </a:r>
            <a:endParaRPr sz="3200"/>
          </a:p>
        </p:txBody>
      </p:sp>
      <p:sp>
        <p:nvSpPr>
          <p:cNvPr id="349" name="Google Shape;349;p11"/>
          <p:cNvSpPr txBox="1"/>
          <p:nvPr>
            <p:ph idx="1" type="body"/>
          </p:nvPr>
        </p:nvSpPr>
        <p:spPr>
          <a:xfrm>
            <a:off x="350196" y="1858518"/>
            <a:ext cx="8112576" cy="27706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Product Owner: </a:t>
            </a:r>
            <a:r>
              <a:rPr lang="pt-BR" sz="2800"/>
              <a:t>Abel Louback</a:t>
            </a:r>
            <a:endParaRPr sz="2800"/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Scrum Master: </a:t>
            </a:r>
            <a:r>
              <a:rPr lang="pt-BR" sz="2800"/>
              <a:t>Wagner Viana</a:t>
            </a:r>
            <a:endParaRPr sz="2800"/>
          </a:p>
          <a:p>
            <a:pPr indent="-406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Desenvolvedores: Bruno Figueiredo, Gabriel Fernandes, Guilherme Henrique</a:t>
            </a:r>
            <a:endParaRPr sz="2800"/>
          </a:p>
        </p:txBody>
      </p:sp>
      <p:sp>
        <p:nvSpPr>
          <p:cNvPr id="350" name="Google Shape;350;p11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1" name="Google Shape;351;p11"/>
          <p:cNvSpPr txBox="1"/>
          <p:nvPr>
            <p:ph type="title"/>
          </p:nvPr>
        </p:nvSpPr>
        <p:spPr>
          <a:xfrm>
            <a:off x="362625" y="564000"/>
            <a:ext cx="1128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900869" y="1545521"/>
            <a:ext cx="52602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pt-BR" sz="3600"/>
              <a:t>Protótipos das funcionalidades</a:t>
            </a:r>
            <a:endParaRPr b="1"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</a:pPr>
            <a:r>
              <a:t/>
            </a:r>
            <a:endParaRPr b="1"/>
          </a:p>
        </p:txBody>
      </p:sp>
      <p:sp>
        <p:nvSpPr>
          <p:cNvPr id="177" name="Google Shape;177;p3"/>
          <p:cNvSpPr txBox="1"/>
          <p:nvPr>
            <p:ph type="title"/>
          </p:nvPr>
        </p:nvSpPr>
        <p:spPr>
          <a:xfrm>
            <a:off x="454225" y="2200325"/>
            <a:ext cx="112800" cy="70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8" name="Google Shape;178;p3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/>
          <p:nvPr>
            <p:ph type="title"/>
          </p:nvPr>
        </p:nvSpPr>
        <p:spPr>
          <a:xfrm>
            <a:off x="809244" y="1453896"/>
            <a:ext cx="5260086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</a:pPr>
            <a:r>
              <a:rPr b="1" lang="pt-BR" sz="4200"/>
              <a:t>Desafios</a:t>
            </a:r>
            <a:endParaRPr sz="4200"/>
          </a:p>
        </p:txBody>
      </p:sp>
      <p:sp>
        <p:nvSpPr>
          <p:cNvPr id="358" name="Google Shape;358;p12"/>
          <p:cNvSpPr txBox="1"/>
          <p:nvPr>
            <p:ph idx="1" type="body"/>
          </p:nvPr>
        </p:nvSpPr>
        <p:spPr>
          <a:xfrm>
            <a:off x="6460236" y="1453896"/>
            <a:ext cx="2016252" cy="22425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59" name="Google Shape;359;p12"/>
          <p:cNvSpPr txBox="1"/>
          <p:nvPr>
            <p:ph type="title"/>
          </p:nvPr>
        </p:nvSpPr>
        <p:spPr>
          <a:xfrm>
            <a:off x="454225" y="2217000"/>
            <a:ext cx="112800" cy="69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"/>
          <p:cNvSpPr txBox="1"/>
          <p:nvPr>
            <p:ph type="title"/>
          </p:nvPr>
        </p:nvSpPr>
        <p:spPr>
          <a:xfrm>
            <a:off x="836676" y="411480"/>
            <a:ext cx="8071428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pt-BR" sz="3200"/>
              <a:t>Desafios Enfrentados pela Equipe</a:t>
            </a:r>
            <a:endParaRPr sz="3200"/>
          </a:p>
        </p:txBody>
      </p:sp>
      <p:sp>
        <p:nvSpPr>
          <p:cNvPr id="365" name="Google Shape;365;p13"/>
          <p:cNvSpPr txBox="1"/>
          <p:nvPr>
            <p:ph idx="1" type="body"/>
          </p:nvPr>
        </p:nvSpPr>
        <p:spPr>
          <a:xfrm>
            <a:off x="393971" y="1858518"/>
            <a:ext cx="8382810" cy="27706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800"/>
              <a:t>Conciliar com as outras responsabilidades</a:t>
            </a:r>
            <a:endParaRPr sz="2800"/>
          </a:p>
          <a:p>
            <a:pPr indent="-3619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800"/>
              <a:t>Design do projeto</a:t>
            </a:r>
            <a:endParaRPr sz="2800"/>
          </a:p>
        </p:txBody>
      </p:sp>
      <p:sp>
        <p:nvSpPr>
          <p:cNvPr id="366" name="Google Shape;366;p13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7" name="Google Shape;367;p13"/>
          <p:cNvSpPr txBox="1"/>
          <p:nvPr>
            <p:ph type="title"/>
          </p:nvPr>
        </p:nvSpPr>
        <p:spPr>
          <a:xfrm>
            <a:off x="362625" y="564000"/>
            <a:ext cx="1128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 txBox="1"/>
          <p:nvPr>
            <p:ph type="title"/>
          </p:nvPr>
        </p:nvSpPr>
        <p:spPr>
          <a:xfrm>
            <a:off x="809244" y="1453896"/>
            <a:ext cx="5260086" cy="22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</a:pPr>
            <a:r>
              <a:rPr b="1" lang="pt-BR" sz="4200"/>
              <a:t>Próximos Passos</a:t>
            </a:r>
            <a:endParaRPr sz="4200"/>
          </a:p>
        </p:txBody>
      </p:sp>
      <p:sp>
        <p:nvSpPr>
          <p:cNvPr id="374" name="Google Shape;374;p14"/>
          <p:cNvSpPr txBox="1"/>
          <p:nvPr>
            <p:ph idx="1" type="body"/>
          </p:nvPr>
        </p:nvSpPr>
        <p:spPr>
          <a:xfrm>
            <a:off x="6460236" y="1453896"/>
            <a:ext cx="2016252" cy="22425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75" name="Google Shape;375;p14"/>
          <p:cNvSpPr txBox="1"/>
          <p:nvPr>
            <p:ph type="title"/>
          </p:nvPr>
        </p:nvSpPr>
        <p:spPr>
          <a:xfrm>
            <a:off x="454225" y="2224050"/>
            <a:ext cx="96300" cy="695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pt-BR" sz="3200"/>
              <a:t>Próximos Passos do Projeto</a:t>
            </a:r>
            <a:endParaRPr sz="3200"/>
          </a:p>
        </p:txBody>
      </p:sp>
      <p:sp>
        <p:nvSpPr>
          <p:cNvPr id="381" name="Google Shape;381;p15"/>
          <p:cNvSpPr txBox="1"/>
          <p:nvPr>
            <p:ph idx="12" type="sldNum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2" name="Google Shape;382;p15"/>
          <p:cNvSpPr txBox="1"/>
          <p:nvPr>
            <p:ph type="title"/>
          </p:nvPr>
        </p:nvSpPr>
        <p:spPr>
          <a:xfrm>
            <a:off x="362625" y="564000"/>
            <a:ext cx="1128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83" name="Google Shape;383;p15"/>
          <p:cNvGraphicFramePr/>
          <p:nvPr/>
        </p:nvGraphicFramePr>
        <p:xfrm>
          <a:off x="535625" y="18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{F8D66D02-9AB8-4FF1-A2B8-344FC48B2767}</a:tableStyleId>
              </a:tblPr>
              <a:tblGrid>
                <a:gridCol w="1703325"/>
                <a:gridCol w="709775"/>
                <a:gridCol w="662150"/>
                <a:gridCol w="652925"/>
                <a:gridCol w="644400"/>
                <a:gridCol w="664050"/>
                <a:gridCol w="644400"/>
                <a:gridCol w="642225"/>
                <a:gridCol w="653150"/>
                <a:gridCol w="620450"/>
                <a:gridCol w="631350"/>
              </a:tblGrid>
              <a:tr h="4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Tarefa / prazo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10/09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20/09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30/09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10/10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20/10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30/10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10/11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20/11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30/11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10/12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Coleta de requisitos</a:t>
                      </a:r>
                      <a:endParaRPr sz="15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Idealização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Criação de telas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Desenvolvimento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Encerramento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9" name="Google Shape;3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235" y="984926"/>
            <a:ext cx="6653400" cy="361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e7dad055f_4_0"/>
          <p:cNvSpPr txBox="1"/>
          <p:nvPr>
            <p:ph type="title"/>
          </p:nvPr>
        </p:nvSpPr>
        <p:spPr>
          <a:xfrm>
            <a:off x="718071" y="1999748"/>
            <a:ext cx="350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</a:pPr>
            <a:r>
              <a:rPr b="1" lang="pt-BR"/>
              <a:t>TELA INICIAL</a:t>
            </a:r>
            <a:endParaRPr/>
          </a:p>
        </p:txBody>
      </p:sp>
      <p:sp>
        <p:nvSpPr>
          <p:cNvPr id="185" name="Google Shape;185;g30e7dad055f_4_0"/>
          <p:cNvSpPr txBox="1"/>
          <p:nvPr>
            <p:ph type="title"/>
          </p:nvPr>
        </p:nvSpPr>
        <p:spPr>
          <a:xfrm>
            <a:off x="453525" y="2204350"/>
            <a:ext cx="112800" cy="71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86" name="Google Shape;186;g30e7dad055f_4_0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0e7dad055f_4_7"/>
          <p:cNvPicPr preferRelativeResize="0"/>
          <p:nvPr/>
        </p:nvPicPr>
        <p:blipFill rotWithShape="1">
          <a:blip r:embed="rId3">
            <a:alphaModFix/>
          </a:blip>
          <a:srcRect b="37795" l="0" r="0" t="-558"/>
          <a:stretch/>
        </p:blipFill>
        <p:spPr>
          <a:xfrm>
            <a:off x="0" y="0"/>
            <a:ext cx="9144000" cy="512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0e7dad055f_4_11"/>
          <p:cNvPicPr preferRelativeResize="0"/>
          <p:nvPr/>
        </p:nvPicPr>
        <p:blipFill rotWithShape="1">
          <a:blip r:embed="rId3">
            <a:alphaModFix/>
          </a:blip>
          <a:srcRect b="3053" l="0" r="0" t="0"/>
          <a:stretch/>
        </p:blipFill>
        <p:spPr>
          <a:xfrm>
            <a:off x="0" y="3238"/>
            <a:ext cx="9143999" cy="513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0e7dad055f_4_15"/>
          <p:cNvPicPr preferRelativeResize="0"/>
          <p:nvPr/>
        </p:nvPicPr>
        <p:blipFill rotWithShape="1">
          <a:blip r:embed="rId3">
            <a:alphaModFix/>
          </a:blip>
          <a:srcRect b="26766" l="0" r="0" t="0"/>
          <a:stretch/>
        </p:blipFill>
        <p:spPr>
          <a:xfrm>
            <a:off x="0" y="0"/>
            <a:ext cx="9144001" cy="507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e7dad055f_4_15"/>
          <p:cNvPicPr preferRelativeResize="0"/>
          <p:nvPr/>
        </p:nvPicPr>
        <p:blipFill rotWithShape="1">
          <a:blip r:embed="rId4">
            <a:alphaModFix/>
          </a:blip>
          <a:srcRect b="2496" l="0" r="0" t="0"/>
          <a:stretch/>
        </p:blipFill>
        <p:spPr>
          <a:xfrm>
            <a:off x="0" y="0"/>
            <a:ext cx="9144000" cy="511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0e7dad055f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e7dad055f_4_23"/>
          <p:cNvSpPr txBox="1"/>
          <p:nvPr>
            <p:ph type="title"/>
          </p:nvPr>
        </p:nvSpPr>
        <p:spPr>
          <a:xfrm>
            <a:off x="895746" y="2014598"/>
            <a:ext cx="350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525" lIns="67050" spcFirstLastPara="1" rIns="67050" wrap="square" tIns="335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31"/>
              <a:buFont typeface="Avenir"/>
              <a:buNone/>
            </a:pPr>
            <a:r>
              <a:rPr b="1" lang="pt-BR"/>
              <a:t>CADASTRO E LOGIN</a:t>
            </a:r>
            <a:endParaRPr/>
          </a:p>
        </p:txBody>
      </p:sp>
      <p:sp>
        <p:nvSpPr>
          <p:cNvPr id="214" name="Google Shape;214;g30e7dad055f_4_23"/>
          <p:cNvSpPr txBox="1"/>
          <p:nvPr>
            <p:ph type="title"/>
          </p:nvPr>
        </p:nvSpPr>
        <p:spPr>
          <a:xfrm>
            <a:off x="453525" y="2204350"/>
            <a:ext cx="112800" cy="71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3525" lIns="67050" spcFirstLastPara="1" rIns="67050" wrap="square" tIns="335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pt-B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15" name="Google Shape;215;g30e7dad055f_4_23"/>
          <p:cNvSpPr txBox="1"/>
          <p:nvPr>
            <p:ph idx="1" type="body"/>
          </p:nvPr>
        </p:nvSpPr>
        <p:spPr>
          <a:xfrm>
            <a:off x="6460236" y="1453896"/>
            <a:ext cx="2016300" cy="224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>
                <a:solidFill>
                  <a:schemeClr val="accent6"/>
                </a:solidFill>
              </a:rPr>
              <a:t>Subtítulo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